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sldIdLst>
    <p:sldId id="256" r:id="rId2"/>
    <p:sldId id="261" r:id="rId3"/>
    <p:sldId id="262" r:id="rId4"/>
    <p:sldId id="264" r:id="rId5"/>
    <p:sldId id="265" r:id="rId6"/>
    <p:sldId id="257" r:id="rId7"/>
    <p:sldId id="266" r:id="rId8"/>
    <p:sldId id="259" r:id="rId9"/>
    <p:sldId id="260" r:id="rId10"/>
    <p:sldId id="25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48" autoAdjust="0"/>
    <p:restoredTop sz="94660"/>
  </p:normalViewPr>
  <p:slideViewPr>
    <p:cSldViewPr snapToGrid="0">
      <p:cViewPr varScale="1">
        <p:scale>
          <a:sx n="93" d="100"/>
          <a:sy n="93" d="100"/>
        </p:scale>
        <p:origin x="232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68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02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451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8336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195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152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55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98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81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12/9/20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9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640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672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60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1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430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478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23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09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793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  <p:sldLayoutId id="214748370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youtu.be/llnXtPZOaz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youtu.be/QUCe1xrm7O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Abstinence, Contraceptives and STIs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Sexuality, Health and Responsibility Education</a:t>
            </a:r>
          </a:p>
          <a:p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</p:txBody>
      </p:sp>
    </p:spTree>
    <p:extLst>
      <p:ext uri="{BB962C8B-B14F-4D97-AF65-F5344CB8AC3E}">
        <p14:creationId xmlns:p14="http://schemas.microsoft.com/office/powerpoint/2010/main" val="1917685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379617"/>
          </a:xfrm>
        </p:spPr>
        <p:txBody>
          <a:bodyPr/>
          <a:lstStyle/>
          <a:p>
            <a:r>
              <a:rPr lang="en-US" b="1" dirty="0"/>
              <a:t>Exit Ticket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998134"/>
            <a:ext cx="10363826" cy="4351866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600"/>
              </a:spcAft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order to be infected with an STI, both partners must have an STI.  True or False and why?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3600"/>
              </a:spcAft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only 100% effective way of preventing unplanned pregnancy and sexually transmitted STIs?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decide to engage in sexual activity, what is the most effective method for reducing the risk of an unplanned pregnancy and spreading STIs?</a:t>
            </a:r>
          </a:p>
          <a:p>
            <a:pPr marL="514350" marR="0" lvl="0" indent="-5143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98735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What is an STI?</a:t>
            </a:r>
          </a:p>
        </p:txBody>
      </p:sp>
      <p:pic>
        <p:nvPicPr>
          <p:cNvPr id="4" name="Content Placeholder 3" descr="A Movie - Wikipedia">
            <a:hlinkClick r:id="rId2"/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3175" y="2306003"/>
            <a:ext cx="4565649" cy="3424237"/>
          </a:xfrm>
        </p:spPr>
      </p:pic>
    </p:spTree>
    <p:extLst>
      <p:ext uri="{BB962C8B-B14F-4D97-AF65-F5344CB8AC3E}">
        <p14:creationId xmlns:p14="http://schemas.microsoft.com/office/powerpoint/2010/main" val="2220952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229" y="465139"/>
            <a:ext cx="10364451" cy="190195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dirty="0"/>
              <a:t>Sexually Transmitted Infection (STI)</a:t>
            </a:r>
            <a:br>
              <a:rPr lang="en-US" sz="4000" dirty="0"/>
            </a:br>
            <a:r>
              <a:rPr lang="en-US" sz="4000" dirty="0"/>
              <a:t>Human Immunodeficiency Virus (HIV)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5822" y="2243328"/>
            <a:ext cx="10363826" cy="3791711"/>
          </a:xfrm>
        </p:spPr>
        <p:txBody>
          <a:bodyPr>
            <a:noAutofit/>
          </a:bodyPr>
          <a:lstStyle/>
          <a:p>
            <a:r>
              <a:rPr lang="en-US" sz="2400" b="1" dirty="0"/>
              <a:t>STI</a:t>
            </a:r>
            <a:r>
              <a:rPr lang="en-US" sz="2400" dirty="0"/>
              <a:t>: refers to a disease a person can get from another person 	when they participate in certain sexual behaviors with that 	person. </a:t>
            </a:r>
          </a:p>
          <a:p>
            <a:pPr lvl="1"/>
            <a:r>
              <a:rPr lang="en-US" sz="2400" u="sng" dirty="0"/>
              <a:t>You can ONLY get </a:t>
            </a:r>
            <a:r>
              <a:rPr lang="en-US" sz="2400" dirty="0"/>
              <a:t>an STI from someone who has an STI.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400" b="1" dirty="0"/>
              <a:t>HIV</a:t>
            </a:r>
            <a:r>
              <a:rPr lang="en-US" sz="2400" dirty="0"/>
              <a:t>: When a person has HIV, they have a deficient immune system.</a:t>
            </a:r>
          </a:p>
          <a:p>
            <a:pPr lvl="2"/>
            <a:r>
              <a:rPr lang="en-US" sz="2400" dirty="0"/>
              <a:t>Meaning infections their body could usually fight off on its own are harder or impossible to fight off.  </a:t>
            </a:r>
          </a:p>
        </p:txBody>
      </p:sp>
    </p:spTree>
    <p:extLst>
      <p:ext uri="{BB962C8B-B14F-4D97-AF65-F5344CB8AC3E}">
        <p14:creationId xmlns:p14="http://schemas.microsoft.com/office/powerpoint/2010/main" val="1111461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Can you figure out the STI?</a:t>
            </a:r>
          </a:p>
        </p:txBody>
      </p:sp>
    </p:spTree>
    <p:extLst>
      <p:ext uri="{BB962C8B-B14F-4D97-AF65-F5344CB8AC3E}">
        <p14:creationId xmlns:p14="http://schemas.microsoft.com/office/powerpoint/2010/main" val="3673550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How Risky is that Behavior?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dirty="0"/>
              <a:t>High </a:t>
            </a:r>
            <a:r>
              <a:rPr lang="en-US" sz="4000" dirty="0">
                <a:solidFill>
                  <a:schemeClr val="tx1"/>
                </a:solidFill>
              </a:rPr>
              <a:t>STI</a:t>
            </a:r>
            <a:r>
              <a:rPr lang="en-US" sz="4000" dirty="0"/>
              <a:t> Risk		Low </a:t>
            </a:r>
            <a:r>
              <a:rPr lang="en-US" sz="4000" dirty="0">
                <a:solidFill>
                  <a:schemeClr val="tx1"/>
                </a:solidFill>
              </a:rPr>
              <a:t>STI</a:t>
            </a:r>
            <a:r>
              <a:rPr lang="en-US" sz="4000" dirty="0"/>
              <a:t> Risk		No </a:t>
            </a:r>
            <a:r>
              <a:rPr lang="en-US" sz="4000" dirty="0">
                <a:solidFill>
                  <a:schemeClr val="tx1"/>
                </a:solidFill>
              </a:rPr>
              <a:t>STI</a:t>
            </a:r>
            <a:r>
              <a:rPr lang="en-US" sz="4000" dirty="0"/>
              <a:t> Risk</a:t>
            </a:r>
          </a:p>
        </p:txBody>
      </p:sp>
    </p:spTree>
    <p:extLst>
      <p:ext uri="{BB962C8B-B14F-4D97-AF65-F5344CB8AC3E}">
        <p14:creationId xmlns:p14="http://schemas.microsoft.com/office/powerpoint/2010/main" val="3375644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WCSD Definition of Abstinence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37359"/>
            <a:ext cx="10363826" cy="4995949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2400" b="1" i="1" cap="none" dirty="0">
                <a:latin typeface="Arial Narrow" panose="020B0606020202030204" pitchFamily="34" charset="0"/>
              </a:rPr>
              <a:t>Sexual abstinence </a:t>
            </a:r>
            <a:r>
              <a:rPr lang="en-US" sz="2400" i="1" cap="none" dirty="0">
                <a:latin typeface="Arial Narrow" panose="020B0606020202030204" pitchFamily="34" charset="0"/>
              </a:rPr>
              <a:t>is defined as refraining from all forms of sexual activity and genital contact such as vaginal, oral and anal sex. </a:t>
            </a:r>
            <a:endParaRPr lang="en-US" sz="2400" cap="none" dirty="0">
              <a:latin typeface="Arial Narrow" panose="020B0606020202030204" pitchFamily="34" charset="0"/>
            </a:endParaRPr>
          </a:p>
          <a:p>
            <a:pPr lvl="0"/>
            <a:r>
              <a:rPr lang="en-US" sz="2400" i="1" cap="none" dirty="0">
                <a:latin typeface="Arial Narrow" panose="020B0606020202030204" pitchFamily="34" charset="0"/>
              </a:rPr>
              <a:t>An abstinent person is someone who has either never had sex or someone who's had sex but who has decided not to continue having sex for a period of time. </a:t>
            </a:r>
            <a:endParaRPr lang="en-US" sz="2400" cap="none" dirty="0">
              <a:latin typeface="Arial Narrow" panose="020B0606020202030204" pitchFamily="34" charset="0"/>
            </a:endParaRPr>
          </a:p>
          <a:p>
            <a:pPr lvl="0"/>
            <a:r>
              <a:rPr lang="en-US" sz="2400" i="1" cap="none" dirty="0">
                <a:latin typeface="Arial Narrow" panose="020B0606020202030204" pitchFamily="34" charset="0"/>
              </a:rPr>
              <a:t>Abstinence is the only 100% effective way to prevent sexually transmitted HIV, other sexually transmitted diseases or infections and pregnancy. </a:t>
            </a:r>
            <a:endParaRPr lang="en-US" sz="2400" cap="none" dirty="0">
              <a:latin typeface="Arial Narrow" panose="020B0606020202030204" pitchFamily="34" charset="0"/>
            </a:endParaRPr>
          </a:p>
          <a:p>
            <a:pPr lvl="1"/>
            <a:endParaRPr lang="en-US" sz="2400" cap="none" dirty="0">
              <a:latin typeface="Arial Narrow" panose="020B0606020202030204" pitchFamily="34" charset="0"/>
            </a:endParaRPr>
          </a:p>
          <a:p>
            <a:pPr lvl="1"/>
            <a:r>
              <a:rPr lang="en-US" sz="2000" dirty="0"/>
              <a:t>SEX – when a person’s genitals touch another person’s genitals, mouth or anus.</a:t>
            </a:r>
          </a:p>
          <a:p>
            <a:pPr lvl="1"/>
            <a:r>
              <a:rPr lang="en-US" sz="2000" dirty="0"/>
              <a:t>Pregnancy most commonly results from vaginal sex. </a:t>
            </a:r>
          </a:p>
          <a:p>
            <a:pPr lvl="1"/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9532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Birth Control: The Final Frontier </a:t>
            </a:r>
          </a:p>
        </p:txBody>
      </p:sp>
      <p:pic>
        <p:nvPicPr>
          <p:cNvPr id="4" name="Content Placeholder 3" descr="Cinema Clapboard Clapper-Board - Free vector graphic on Pixabay">
            <a:hlinkClick r:id="rId2"/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7173" y="2366963"/>
            <a:ext cx="3357654" cy="3424237"/>
          </a:xfrm>
        </p:spPr>
      </p:pic>
    </p:spTree>
    <p:extLst>
      <p:ext uri="{BB962C8B-B14F-4D97-AF65-F5344CB8AC3E}">
        <p14:creationId xmlns:p14="http://schemas.microsoft.com/office/powerpoint/2010/main" val="937517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33946" y="-10274"/>
            <a:ext cx="9906000" cy="990600"/>
          </a:xfrm>
        </p:spPr>
        <p:txBody>
          <a:bodyPr>
            <a:normAutofit/>
          </a:bodyPr>
          <a:lstStyle/>
          <a:p>
            <a:r>
              <a:rPr lang="en-US" sz="4000" b="1" dirty="0"/>
              <a:t>Who to talk to…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2119" y="1072793"/>
            <a:ext cx="9903418" cy="5638800"/>
          </a:xfrm>
        </p:spPr>
        <p:txBody>
          <a:bodyPr>
            <a:noAutofit/>
          </a:bodyPr>
          <a:lstStyle/>
          <a:p>
            <a:r>
              <a:rPr lang="en-US" sz="3200" dirty="0"/>
              <a:t>Parent or Guardian</a:t>
            </a:r>
          </a:p>
          <a:p>
            <a:r>
              <a:rPr lang="en-US" sz="3200" dirty="0"/>
              <a:t>Trusted adult</a:t>
            </a:r>
          </a:p>
          <a:p>
            <a:r>
              <a:rPr lang="en-US" sz="3200" dirty="0"/>
              <a:t>Faith based leader</a:t>
            </a:r>
          </a:p>
          <a:p>
            <a:r>
              <a:rPr lang="en-US" sz="3200" dirty="0"/>
              <a:t>Teacher</a:t>
            </a:r>
          </a:p>
          <a:p>
            <a:r>
              <a:rPr lang="en-US" sz="3200" dirty="0"/>
              <a:t>School Counselor</a:t>
            </a:r>
          </a:p>
          <a:p>
            <a:r>
              <a:rPr lang="en-US" sz="3200" dirty="0"/>
              <a:t>School Nurse</a:t>
            </a:r>
          </a:p>
          <a:p>
            <a:r>
              <a:rPr lang="en-US" sz="3200" dirty="0"/>
              <a:t>Health Clinic</a:t>
            </a:r>
          </a:p>
          <a:p>
            <a:r>
              <a:rPr lang="en-US" sz="3200" dirty="0"/>
              <a:t>Health care provider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7366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591733"/>
          </a:xfrm>
        </p:spPr>
        <p:txBody>
          <a:bodyPr/>
          <a:lstStyle/>
          <a:p>
            <a:r>
              <a:rPr lang="en-US" dirty="0"/>
              <a:t>Local Resources- </a:t>
            </a:r>
            <a:r>
              <a:rPr lang="en-US" sz="2800" dirty="0">
                <a:solidFill>
                  <a:srgbClr val="00B0F0"/>
                </a:solidFill>
              </a:rPr>
              <a:t>Please take a picture for future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591733"/>
            <a:ext cx="11658600" cy="5401735"/>
          </a:xfrm>
        </p:spPr>
        <p:txBody>
          <a:bodyPr>
            <a:noAutofit/>
          </a:bodyPr>
          <a:lstStyle/>
          <a:p>
            <a:r>
              <a:rPr lang="en-US" sz="2800" b="1" dirty="0"/>
              <a:t>Washoe County Health District</a:t>
            </a:r>
            <a:r>
              <a:rPr lang="en-US" sz="2800" dirty="0"/>
              <a:t>: </a:t>
            </a:r>
          </a:p>
          <a:p>
            <a:pPr lvl="1"/>
            <a:r>
              <a:rPr lang="en-US" sz="2600" dirty="0"/>
              <a:t>Teen Health Mall/Clinic 775-328-2470</a:t>
            </a:r>
          </a:p>
          <a:p>
            <a:r>
              <a:rPr lang="en-US" sz="2800" b="1" dirty="0"/>
              <a:t>Northern Nevada HOPES: </a:t>
            </a:r>
            <a:r>
              <a:rPr lang="en-US" sz="2800" dirty="0"/>
              <a:t>775-786-4673</a:t>
            </a:r>
          </a:p>
          <a:p>
            <a:r>
              <a:rPr lang="en-US" sz="2800" b="1" dirty="0"/>
              <a:t>Planned Parenthood of Northern Nevada</a:t>
            </a:r>
            <a:r>
              <a:rPr lang="en-US" sz="2800" dirty="0"/>
              <a:t>: 775-688-5555</a:t>
            </a:r>
          </a:p>
          <a:p>
            <a:r>
              <a:rPr lang="en-US" sz="2800" b="1" dirty="0"/>
              <a:t>Crisis Call Center</a:t>
            </a:r>
            <a:r>
              <a:rPr lang="en-US" sz="2800" dirty="0"/>
              <a:t>: text “listen” to 839863</a:t>
            </a:r>
          </a:p>
          <a:p>
            <a:r>
              <a:rPr lang="en-US" sz="2800" b="1" dirty="0"/>
              <a:t>Suicide Prevention Lifeline</a:t>
            </a:r>
            <a:r>
              <a:rPr lang="en-US" sz="2800" dirty="0"/>
              <a:t>: 1-800-273-8255</a:t>
            </a:r>
          </a:p>
          <a:p>
            <a:r>
              <a:rPr lang="en-US" sz="2800" b="1" dirty="0"/>
              <a:t>LGBTQ+ Friendly Services</a:t>
            </a:r>
            <a:r>
              <a:rPr lang="en-US" sz="2800" dirty="0"/>
              <a:t>: https://www.nnhopes.org/patients/services/lgbtq/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29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8954</TotalTime>
  <Words>401</Words>
  <Application>Microsoft Macintosh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Calibri</vt:lpstr>
      <vt:lpstr>Tw Cen MT</vt:lpstr>
      <vt:lpstr>Droplet</vt:lpstr>
      <vt:lpstr>Abstinence, Contraceptives and STIs</vt:lpstr>
      <vt:lpstr>What is an STI?</vt:lpstr>
      <vt:lpstr>Sexually Transmitted Infection (STI) Human Immunodeficiency Virus (HIV) </vt:lpstr>
      <vt:lpstr>Can you figure out the STI?</vt:lpstr>
      <vt:lpstr>How Risky is that Behavior?</vt:lpstr>
      <vt:lpstr>WCSD Definition of Abstinence </vt:lpstr>
      <vt:lpstr>Birth Control: The Final Frontier </vt:lpstr>
      <vt:lpstr>Who to talk to…</vt:lpstr>
      <vt:lpstr>Local Resources- Please take a picture for future reference</vt:lpstr>
      <vt:lpstr>Exit Ticket</vt:lpstr>
    </vt:vector>
  </TitlesOfParts>
  <Company>Washoe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Abstinence, Contraceptives and STIs</dc:title>
  <dc:creator>Proctor, Rochelle</dc:creator>
  <cp:lastModifiedBy>Proctor, Rochelle</cp:lastModifiedBy>
  <cp:revision>15</cp:revision>
  <dcterms:created xsi:type="dcterms:W3CDTF">2020-03-27T16:49:36Z</dcterms:created>
  <dcterms:modified xsi:type="dcterms:W3CDTF">2020-12-09T23:03:19Z</dcterms:modified>
</cp:coreProperties>
</file>